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letter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2F"/>
    <a:srgbClr val="093608"/>
    <a:srgbClr val="847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4DBDEA-E20C-4836-91BF-885FEDA91615}" v="6" dt="2022-09-04T02:26:03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115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03/09/2022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98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03/09/2022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53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03/09/2022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88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03/09/2022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51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03/09/2022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24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03/09/2022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58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03/09/2022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28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03/09/2022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76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03/09/2022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20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03/09/2022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1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4D70-235A-434C-B5F8-7F9B415AFEAE}" type="datetimeFigureOut">
              <a:rPr lang="es-ES" smtClean="0"/>
              <a:t>03/09/2022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41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E4D70-235A-434C-B5F8-7F9B415AFEAE}" type="datetimeFigureOut">
              <a:rPr lang="es-ES" smtClean="0"/>
              <a:t>03/09/2022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1B97E-6332-CF47-8317-E3DD1A7F0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39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caratulas tesis CD-DVD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184638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 rot="16200000">
            <a:off x="3707742" y="3274682"/>
            <a:ext cx="1830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8355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s-MX" dirty="0">
                <a:solidFill>
                  <a:srgbClr val="004A4A"/>
                </a:solidFill>
                <a:latin typeface="Times Bold" charset="0"/>
              </a:rPr>
              <a:t>Título de la Tesis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334193" y="3962223"/>
            <a:ext cx="12588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PRESENTA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Nombre y Apellidos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46402" y="4494611"/>
            <a:ext cx="14636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DIRECTOR DE TESIS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Nombre y Apellidos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78015" y="6039028"/>
            <a:ext cx="36004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42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Cozumel Quintana Roo, México, mes  de 20XX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178015" y="3249291"/>
            <a:ext cx="34237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TESIS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Para obtener el grado de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MAESTRO(A) EN CIENCIAS MARINAS Y COSTERAS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063046" y="2353139"/>
            <a:ext cx="1830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8355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s-MX" dirty="0">
                <a:solidFill>
                  <a:srgbClr val="004A4A"/>
                </a:solidFill>
                <a:latin typeface="Times Bold" charset="0"/>
              </a:rPr>
              <a:t>Título de la Tesis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785219" y="-39132"/>
            <a:ext cx="133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Caja de DVD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5103561" y="2126748"/>
            <a:ext cx="3749359" cy="0"/>
          </a:xfrm>
          <a:prstGeom prst="line">
            <a:avLst/>
          </a:prstGeom>
          <a:ln>
            <a:solidFill>
              <a:srgbClr val="847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5103561" y="2904529"/>
            <a:ext cx="3749359" cy="0"/>
          </a:xfrm>
          <a:prstGeom prst="line">
            <a:avLst/>
          </a:prstGeom>
          <a:ln>
            <a:solidFill>
              <a:srgbClr val="847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103561" y="4866134"/>
            <a:ext cx="14636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ASESOR DE TESIS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Nombre y Apellidos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314790" y="4868325"/>
            <a:ext cx="14636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ASESOR DE TESIS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Nombre y Apellidos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110049" y="5452581"/>
            <a:ext cx="14636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ASESOR DE TESIS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Nombre y Apellidos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321278" y="5454772"/>
            <a:ext cx="14636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4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ASESOR DE TESIS</a:t>
            </a:r>
          </a:p>
          <a:p>
            <a:pPr algn="ctr">
              <a:lnSpc>
                <a:spcPct val="83000"/>
              </a:lnSpc>
            </a:pPr>
            <a:r>
              <a:rPr lang="es-MX" sz="1000" dirty="0">
                <a:solidFill>
                  <a:srgbClr val="004A4A"/>
                </a:solidFill>
                <a:latin typeface="Times Bold" charset="0"/>
              </a:rPr>
              <a:t>Nombre y Apellidos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7041499-5C54-8EFF-E237-2DAA5A514856}"/>
              </a:ext>
            </a:extLst>
          </p:cNvPr>
          <p:cNvSpPr/>
          <p:nvPr/>
        </p:nvSpPr>
        <p:spPr>
          <a:xfrm>
            <a:off x="1511300" y="4997542"/>
            <a:ext cx="1517650" cy="907697"/>
          </a:xfrm>
          <a:prstGeom prst="rect">
            <a:avLst/>
          </a:prstGeom>
          <a:solidFill>
            <a:srgbClr val="00492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 descr="Texto, Logotipo&#10;&#10;Descripción generada automáticamente">
            <a:extLst>
              <a:ext uri="{FF2B5EF4-FFF2-40B4-BE49-F238E27FC236}">
                <a16:creationId xmlns:a16="http://schemas.microsoft.com/office/drawing/2014/main" id="{E97FBFF5-7C87-C1A2-0AA1-0C64E757B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327" y="4912234"/>
            <a:ext cx="1145595" cy="90769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69B4756-C8C2-ED9D-0FAB-35AADB0F0A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05447" y="302011"/>
            <a:ext cx="1787987" cy="149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6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185317" y="60092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Dona de CD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CF7CE85-D6D2-8AE8-F770-FAB0307EF5F7}"/>
              </a:ext>
            </a:extLst>
          </p:cNvPr>
          <p:cNvGrpSpPr/>
          <p:nvPr/>
        </p:nvGrpSpPr>
        <p:grpSpPr>
          <a:xfrm>
            <a:off x="2117095" y="972537"/>
            <a:ext cx="4909810" cy="4912926"/>
            <a:chOff x="2154420" y="972537"/>
            <a:chExt cx="4909810" cy="4912926"/>
          </a:xfrm>
        </p:grpSpPr>
        <p:pic>
          <p:nvPicPr>
            <p:cNvPr id="8" name="Imagen 7" descr="caratulas tesis CD-DVD-04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420" y="972537"/>
              <a:ext cx="4909810" cy="4912926"/>
            </a:xfrm>
            <a:prstGeom prst="rect">
              <a:avLst/>
            </a:prstGeom>
          </p:spPr>
        </p:pic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3694132" y="4321562"/>
              <a:ext cx="1830387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83556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9pPr>
            </a:lstStyle>
            <a:p>
              <a:pPr algn="ctr">
                <a:lnSpc>
                  <a:spcPct val="83000"/>
                </a:lnSpc>
              </a:pPr>
              <a:r>
                <a:rPr lang="es-MX" sz="1200" dirty="0">
                  <a:solidFill>
                    <a:srgbClr val="004A4A"/>
                  </a:solidFill>
                  <a:latin typeface="Times Bold" charset="0"/>
                </a:rPr>
                <a:t>TÍTULO DE LA TESIS</a:t>
              </a:r>
            </a:p>
          </p:txBody>
        </p:sp>
        <p:cxnSp>
          <p:nvCxnSpPr>
            <p:cNvPr id="9" name="Conector recto 8"/>
            <p:cNvCxnSpPr/>
            <p:nvPr/>
          </p:nvCxnSpPr>
          <p:spPr>
            <a:xfrm>
              <a:off x="2485499" y="4314260"/>
              <a:ext cx="4247653" cy="0"/>
            </a:xfrm>
            <a:prstGeom prst="line">
              <a:avLst/>
            </a:prstGeom>
            <a:ln>
              <a:solidFill>
                <a:srgbClr val="84762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2485499" y="4733532"/>
              <a:ext cx="4247653" cy="0"/>
            </a:xfrm>
            <a:prstGeom prst="line">
              <a:avLst/>
            </a:prstGeom>
            <a:ln>
              <a:solidFill>
                <a:srgbClr val="84762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CB762A79-EF99-5CE0-EA47-D11A691B6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930013" y="1648050"/>
              <a:ext cx="1358623" cy="1136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724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185317" y="600927"/>
            <a:ext cx="118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Caja de CD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8C74C12-082D-2897-5F96-746921048710}"/>
              </a:ext>
            </a:extLst>
          </p:cNvPr>
          <p:cNvGrpSpPr/>
          <p:nvPr/>
        </p:nvGrpSpPr>
        <p:grpSpPr>
          <a:xfrm>
            <a:off x="2287294" y="1203131"/>
            <a:ext cx="4556633" cy="4399329"/>
            <a:chOff x="2287294" y="1203131"/>
            <a:chExt cx="4556633" cy="4399329"/>
          </a:xfrm>
        </p:grpSpPr>
        <p:pic>
          <p:nvPicPr>
            <p:cNvPr id="9" name="Imagen 8" descr="caratulas tesis CD-DVD-06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1" t="4314" r="2967" b="5296"/>
            <a:stretch/>
          </p:blipFill>
          <p:spPr>
            <a:xfrm>
              <a:off x="2287294" y="1203131"/>
              <a:ext cx="4556633" cy="4399329"/>
            </a:xfrm>
            <a:prstGeom prst="rect">
              <a:avLst/>
            </a:prstGeom>
          </p:spPr>
        </p:pic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2512313" y="2571383"/>
              <a:ext cx="4191829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83556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9pPr>
            </a:lstStyle>
            <a:p>
              <a:pPr algn="ctr">
                <a:lnSpc>
                  <a:spcPct val="83000"/>
                </a:lnSpc>
              </a:pPr>
              <a:r>
                <a:rPr lang="es-MX" sz="1200" dirty="0">
                  <a:solidFill>
                    <a:srgbClr val="004A4A"/>
                  </a:solidFill>
                  <a:latin typeface="Times Bold" charset="0"/>
                </a:rPr>
                <a:t>TÍTULO DE LA TESIS</a:t>
              </a:r>
            </a:p>
            <a:p>
              <a:pPr>
                <a:lnSpc>
                  <a:spcPct val="83000"/>
                </a:lnSpc>
              </a:pPr>
              <a:endParaRPr lang="es-MX" sz="1200" dirty="0">
                <a:solidFill>
                  <a:srgbClr val="004A4A"/>
                </a:solidFill>
                <a:latin typeface="Times Bold" charset="0"/>
              </a:endParaRPr>
            </a:p>
            <a:p>
              <a:pPr>
                <a:lnSpc>
                  <a:spcPct val="83000"/>
                </a:lnSpc>
              </a:pPr>
              <a:endParaRPr lang="es-MX" sz="1200" dirty="0">
                <a:solidFill>
                  <a:srgbClr val="004A4A"/>
                </a:solidFill>
                <a:latin typeface="Times Bold" charset="0"/>
              </a:endParaRPr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961432" y="3652202"/>
              <a:ext cx="1258887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6420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9pPr>
            </a:lstStyle>
            <a:p>
              <a:pPr algn="ctr">
                <a:lnSpc>
                  <a:spcPct val="83000"/>
                </a:lnSpc>
              </a:pPr>
              <a:r>
                <a:rPr lang="es-MX" sz="1000" dirty="0">
                  <a:solidFill>
                    <a:srgbClr val="004A4A"/>
                  </a:solidFill>
                  <a:latin typeface="Times Bold" charset="0"/>
                </a:rPr>
                <a:t>PRESENTA</a:t>
              </a:r>
            </a:p>
            <a:p>
              <a:pPr algn="ctr">
                <a:lnSpc>
                  <a:spcPct val="83000"/>
                </a:lnSpc>
              </a:pPr>
              <a:r>
                <a:rPr lang="es-MX" sz="1000" dirty="0">
                  <a:solidFill>
                    <a:srgbClr val="004A4A"/>
                  </a:solidFill>
                  <a:latin typeface="Times Bold" charset="0"/>
                </a:rPr>
                <a:t>Nombre y Apellidos</a:t>
              </a: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185318" y="4375921"/>
              <a:ext cx="146367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642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9pPr>
            </a:lstStyle>
            <a:p>
              <a:pPr algn="ctr">
                <a:lnSpc>
                  <a:spcPct val="83000"/>
                </a:lnSpc>
              </a:pPr>
              <a:r>
                <a:rPr lang="es-MX" sz="1000" dirty="0">
                  <a:solidFill>
                    <a:srgbClr val="004A4A"/>
                  </a:solidFill>
                  <a:latin typeface="Times Bold" charset="0"/>
                </a:rPr>
                <a:t>ASESOR DE TESIS</a:t>
              </a:r>
            </a:p>
            <a:p>
              <a:pPr algn="ctr">
                <a:lnSpc>
                  <a:spcPct val="83000"/>
                </a:lnSpc>
              </a:pPr>
              <a:r>
                <a:rPr lang="es-MX" sz="1000" dirty="0">
                  <a:solidFill>
                    <a:srgbClr val="004A4A"/>
                  </a:solidFill>
                  <a:latin typeface="Times Bold" charset="0"/>
                </a:rPr>
                <a:t>Nombre y Apellidos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826447" y="5297108"/>
              <a:ext cx="3600450" cy="217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6420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9pPr>
            </a:lstStyle>
            <a:p>
              <a:pPr algn="ctr">
                <a:lnSpc>
                  <a:spcPct val="83000"/>
                </a:lnSpc>
              </a:pPr>
              <a:r>
                <a:rPr lang="es-MX" sz="1000" dirty="0">
                  <a:solidFill>
                    <a:srgbClr val="004A4A"/>
                  </a:solidFill>
                  <a:latin typeface="Times Bold" charset="0"/>
                </a:rPr>
                <a:t>Cozumel Quintana Roo, México, mes de 20XX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826447" y="3160750"/>
              <a:ext cx="3436130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6420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9pPr>
            </a:lstStyle>
            <a:p>
              <a:pPr algn="ctr">
                <a:lnSpc>
                  <a:spcPct val="83000"/>
                </a:lnSpc>
              </a:pPr>
              <a:r>
                <a:rPr lang="es-MX" sz="1000" dirty="0">
                  <a:solidFill>
                    <a:srgbClr val="004A4A"/>
                  </a:solidFill>
                  <a:latin typeface="Times Bold" charset="0"/>
                </a:rPr>
                <a:t>TESIS</a:t>
              </a:r>
            </a:p>
            <a:p>
              <a:pPr algn="ctr">
                <a:lnSpc>
                  <a:spcPct val="83000"/>
                </a:lnSpc>
              </a:pPr>
              <a:r>
                <a:rPr lang="es-MX" sz="1000" dirty="0">
                  <a:solidFill>
                    <a:srgbClr val="004A4A"/>
                  </a:solidFill>
                  <a:latin typeface="Times Bold" charset="0"/>
                </a:rPr>
                <a:t>Para obtener el grado de</a:t>
              </a:r>
            </a:p>
            <a:p>
              <a:pPr algn="ctr">
                <a:lnSpc>
                  <a:spcPct val="83000"/>
                </a:lnSpc>
              </a:pPr>
              <a:r>
                <a:rPr lang="es-MX" sz="1000" dirty="0">
                  <a:solidFill>
                    <a:srgbClr val="004A4A"/>
                  </a:solidFill>
                  <a:latin typeface="Times Bold" charset="0"/>
                </a:rPr>
                <a:t>MAESTRO(A) EN CIENCIAS MARINAS Y COSTERAS</a:t>
              </a:r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2485499" y="2551856"/>
              <a:ext cx="4247653" cy="0"/>
            </a:xfrm>
            <a:prstGeom prst="line">
              <a:avLst/>
            </a:prstGeom>
            <a:ln>
              <a:solidFill>
                <a:srgbClr val="84762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2485499" y="3045516"/>
              <a:ext cx="4247653" cy="0"/>
            </a:xfrm>
            <a:prstGeom prst="line">
              <a:avLst/>
            </a:prstGeom>
            <a:ln>
              <a:solidFill>
                <a:srgbClr val="84762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886298" y="1303054"/>
              <a:ext cx="1358623" cy="1136230"/>
            </a:xfrm>
            <a:prstGeom prst="rect">
              <a:avLst/>
            </a:prstGeom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2532760" y="4359293"/>
              <a:ext cx="146367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642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9pPr>
            </a:lstStyle>
            <a:p>
              <a:pPr algn="ctr">
                <a:lnSpc>
                  <a:spcPct val="83000"/>
                </a:lnSpc>
              </a:pPr>
              <a:r>
                <a:rPr lang="es-MX" sz="1000" dirty="0">
                  <a:solidFill>
                    <a:srgbClr val="004A4A"/>
                  </a:solidFill>
                  <a:latin typeface="Times Bold" charset="0"/>
                </a:rPr>
                <a:t>ASESOR DE TESIS</a:t>
              </a:r>
            </a:p>
            <a:p>
              <a:pPr algn="ctr">
                <a:lnSpc>
                  <a:spcPct val="83000"/>
                </a:lnSpc>
              </a:pPr>
              <a:r>
                <a:rPr lang="es-MX" sz="1000" dirty="0">
                  <a:solidFill>
                    <a:srgbClr val="004A4A"/>
                  </a:solidFill>
                  <a:latin typeface="Times Bold" charset="0"/>
                </a:rPr>
                <a:t>Nombre y Apellidos</a:t>
              </a: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59039" y="4004740"/>
              <a:ext cx="146367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642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9pPr>
            </a:lstStyle>
            <a:p>
              <a:pPr algn="ctr">
                <a:lnSpc>
                  <a:spcPct val="83000"/>
                </a:lnSpc>
              </a:pPr>
              <a:r>
                <a:rPr lang="es-MX" sz="1000" dirty="0">
                  <a:solidFill>
                    <a:srgbClr val="004A4A"/>
                  </a:solidFill>
                  <a:latin typeface="Times Bold" charset="0"/>
                </a:rPr>
                <a:t>DIRECTOR DE TESIS</a:t>
              </a:r>
            </a:p>
            <a:p>
              <a:pPr algn="ctr">
                <a:lnSpc>
                  <a:spcPct val="83000"/>
                </a:lnSpc>
              </a:pPr>
              <a:r>
                <a:rPr lang="es-MX" sz="1000" dirty="0">
                  <a:solidFill>
                    <a:srgbClr val="004A4A"/>
                  </a:solidFill>
                  <a:latin typeface="Times Bold" charset="0"/>
                </a:rPr>
                <a:t>Nombre y Apellidos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5193882" y="4836545"/>
              <a:ext cx="146367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642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9pPr>
            </a:lstStyle>
            <a:p>
              <a:pPr algn="ctr">
                <a:lnSpc>
                  <a:spcPct val="83000"/>
                </a:lnSpc>
              </a:pPr>
              <a:r>
                <a:rPr lang="es-MX" sz="1000" dirty="0">
                  <a:solidFill>
                    <a:srgbClr val="004A4A"/>
                  </a:solidFill>
                  <a:latin typeface="Times Bold" charset="0"/>
                </a:rPr>
                <a:t>ASESOR DE TESIS</a:t>
              </a:r>
            </a:p>
            <a:p>
              <a:pPr algn="ctr">
                <a:lnSpc>
                  <a:spcPct val="83000"/>
                </a:lnSpc>
              </a:pPr>
              <a:r>
                <a:rPr lang="es-MX" sz="1000" dirty="0">
                  <a:solidFill>
                    <a:srgbClr val="004A4A"/>
                  </a:solidFill>
                  <a:latin typeface="Times Bold" charset="0"/>
                </a:rPr>
                <a:t>Nombre y Apellidos</a:t>
              </a: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2541324" y="4819917"/>
              <a:ext cx="146367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642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S Gothic" charset="0"/>
                </a:defRPr>
              </a:lvl9pPr>
            </a:lstStyle>
            <a:p>
              <a:pPr algn="ctr">
                <a:lnSpc>
                  <a:spcPct val="83000"/>
                </a:lnSpc>
              </a:pPr>
              <a:r>
                <a:rPr lang="es-MX" sz="1000" dirty="0">
                  <a:solidFill>
                    <a:srgbClr val="004A4A"/>
                  </a:solidFill>
                  <a:latin typeface="Times Bold" charset="0"/>
                </a:rPr>
                <a:t>ASESOR DE TESIS</a:t>
              </a:r>
            </a:p>
            <a:p>
              <a:pPr algn="ctr">
                <a:lnSpc>
                  <a:spcPct val="83000"/>
                </a:lnSpc>
              </a:pPr>
              <a:r>
                <a:rPr lang="es-MX" sz="1000" dirty="0">
                  <a:solidFill>
                    <a:srgbClr val="004A4A"/>
                  </a:solidFill>
                  <a:latin typeface="Times Bold" charset="0"/>
                </a:rPr>
                <a:t>Nombre y Apellidos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616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141</Words>
  <Application>Microsoft Office PowerPoint</Application>
  <PresentationFormat>Carta (216 x 279 mm)</PresentationFormat>
  <Paragraphs>39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Bold</vt:lpstr>
      <vt:lpstr>Tema de Office</vt:lpstr>
      <vt:lpstr>Presentación de PowerPoint</vt:lpstr>
      <vt:lpstr>Presentación de PowerPoint</vt:lpstr>
      <vt:lpstr>Presentación de PowerPoint</vt:lpstr>
    </vt:vector>
  </TitlesOfParts>
  <Company>Uqroo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Imagen Institucional</dc:creator>
  <cp:lastModifiedBy>Sarahi Jaime</cp:lastModifiedBy>
  <cp:revision>19</cp:revision>
  <dcterms:created xsi:type="dcterms:W3CDTF">2015-11-27T14:58:27Z</dcterms:created>
  <dcterms:modified xsi:type="dcterms:W3CDTF">2022-09-04T02:27:53Z</dcterms:modified>
</cp:coreProperties>
</file>